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8" r:id="rId45"/>
    <p:sldId id="333" r:id="rId46"/>
    <p:sldId id="339" r:id="rId47"/>
    <p:sldId id="335" r:id="rId48"/>
    <p:sldId id="336" r:id="rId49"/>
    <p:sldId id="337" r:id="rId50"/>
    <p:sldId id="340" r:id="rId51"/>
    <p:sldId id="341" r:id="rId52"/>
    <p:sldId id="34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1"/>
    <p:restoredTop sz="93609"/>
  </p:normalViewPr>
  <p:slideViewPr>
    <p:cSldViewPr snapToGrid="0" snapToObjects="1">
      <p:cViewPr varScale="1">
        <p:scale>
          <a:sx n="107" d="100"/>
          <a:sy n="107" d="100"/>
        </p:scale>
        <p:origin x="16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</a:t>
            </a:r>
            <a:r>
              <a:rPr lang="en-US"/>
              <a:t>be just “Controller”.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be just “Controller”.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9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7/2/21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4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/>
          <p:nvPr/>
        </p:nvCxnSpPr>
        <p:spPr>
          <a:xfrm flipH="1">
            <a:off x="3898300" y="4214257"/>
            <a:ext cx="6545579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3897949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6081513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10448642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8265077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853388"/>
            <a:ext cx="3115338" cy="43652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/>
              <a:t>API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(Used by Cloud Management System)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150251" y="2323176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5414898" y="3484636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7541540" y="3483758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Control Directives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8472170" y="3407333"/>
            <a:ext cx="824431" cy="654304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045197" y="3407333"/>
            <a:ext cx="810444" cy="713760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758917"/>
            <a:ext cx="3115339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SDN 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D6EB09-4358-2E47-8E57-20CFAA05E2A0}"/>
              </a:ext>
            </a:extLst>
          </p:cNvPr>
          <p:cNvSpPr/>
          <p:nvPr/>
        </p:nvSpPr>
        <p:spPr>
          <a:xfrm>
            <a:off x="307038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93DA7F-9C69-E944-A820-99C6B4C04D9C}"/>
              </a:ext>
            </a:extLst>
          </p:cNvPr>
          <p:cNvSpPr/>
          <p:nvPr/>
        </p:nvSpPr>
        <p:spPr>
          <a:xfrm>
            <a:off x="525018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E2AE13-6CB2-8B48-9625-63D82DA520B2}"/>
              </a:ext>
            </a:extLst>
          </p:cNvPr>
          <p:cNvSpPr/>
          <p:nvPr/>
        </p:nvSpPr>
        <p:spPr>
          <a:xfrm>
            <a:off x="744482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40187C8-0594-B94C-A009-D5170538D1A5}"/>
              </a:ext>
            </a:extLst>
          </p:cNvPr>
          <p:cNvSpPr/>
          <p:nvPr/>
        </p:nvSpPr>
        <p:spPr>
          <a:xfrm>
            <a:off x="961631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1740103"/>
            <a:ext cx="3115339" cy="56862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Virtualization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1289915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2308729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22ED1E-4E0A-D641-9FCD-3D4645A8B8A5}"/>
              </a:ext>
            </a:extLst>
          </p:cNvPr>
          <p:cNvSpPr/>
          <p:nvPr/>
        </p:nvSpPr>
        <p:spPr>
          <a:xfrm>
            <a:off x="9279608" y="17018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B8A8D-CF5C-BD49-AE7D-DF1B15DEE3DF}"/>
              </a:ext>
            </a:extLst>
          </p:cNvPr>
          <p:cNvSpPr txBox="1"/>
          <p:nvPr/>
        </p:nvSpPr>
        <p:spPr>
          <a:xfrm>
            <a:off x="9325327" y="1858599"/>
            <a:ext cx="161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Management Plane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CC4D2144-6D8C-1441-82FC-3B2849A5EC02}"/>
              </a:ext>
            </a:extLst>
          </p:cNvPr>
          <p:cNvSpPr/>
          <p:nvPr/>
        </p:nvSpPr>
        <p:spPr>
          <a:xfrm>
            <a:off x="9279608" y="27305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6C540-6918-074D-ACCB-33C33112AAB4}"/>
              </a:ext>
            </a:extLst>
          </p:cNvPr>
          <p:cNvSpPr txBox="1"/>
          <p:nvPr/>
        </p:nvSpPr>
        <p:spPr>
          <a:xfrm>
            <a:off x="9325327" y="2887299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</p:spTree>
    <p:extLst>
      <p:ext uri="{BB962C8B-B14F-4D97-AF65-F5344CB8AC3E}">
        <p14:creationId xmlns:p14="http://schemas.microsoft.com/office/powerpoint/2010/main" val="31580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D8177B-E92C-A145-9FC9-C4228F76D22C}"/>
              </a:ext>
            </a:extLst>
          </p:cNvPr>
          <p:cNvSpPr/>
          <p:nvPr/>
        </p:nvSpPr>
        <p:spPr>
          <a:xfrm>
            <a:off x="4294208" y="2133884"/>
            <a:ext cx="3993265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 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0CDF0B-11BC-E344-8376-381853CF5C57}"/>
              </a:ext>
            </a:extLst>
          </p:cNvPr>
          <p:cNvSpPr/>
          <p:nvPr/>
        </p:nvSpPr>
        <p:spPr>
          <a:xfrm>
            <a:off x="4294208" y="3622877"/>
            <a:ext cx="4328931" cy="160888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chemeClr val="bg1"/>
                </a:solidFill>
              </a:rPr>
              <a:t>OVS (Data Plane)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5FBA9E-4F72-9841-8049-A8A8E7BB7125}"/>
              </a:ext>
            </a:extLst>
          </p:cNvPr>
          <p:cNvSpPr/>
          <p:nvPr/>
        </p:nvSpPr>
        <p:spPr>
          <a:xfrm>
            <a:off x="4445645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ovsdb</a:t>
            </a:r>
            <a:r>
              <a:rPr lang="en-US">
                <a:solidFill>
                  <a:schemeClr val="tx1"/>
                </a:solidFill>
              </a:rPr>
              <a:t>-server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A689B-6FA2-A947-B297-4735CBE9C643}"/>
              </a:ext>
            </a:extLst>
          </p:cNvPr>
          <p:cNvSpPr/>
          <p:nvPr/>
        </p:nvSpPr>
        <p:spPr>
          <a:xfrm>
            <a:off x="6713319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ovs-vswitchd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B90318-DFC0-3142-A18E-900BB5E5B34F}"/>
              </a:ext>
            </a:extLst>
          </p:cNvPr>
          <p:cNvSpPr/>
          <p:nvPr/>
        </p:nvSpPr>
        <p:spPr>
          <a:xfrm>
            <a:off x="6713319" y="4387960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Kernel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Datapath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4F6691-DE78-0E4D-9E28-C9E8636A14D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324356" y="2702510"/>
            <a:ext cx="966485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8FE76-A8A0-A647-9A33-9FD59499E86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203067" y="4026253"/>
            <a:ext cx="51025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08D11-6F1A-0A4A-86F2-52472ADF6B8F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7592030" y="4218967"/>
            <a:ext cx="0" cy="16899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24CF57-F623-EF4D-90C0-727D466D480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290841" y="2702510"/>
            <a:ext cx="1301189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CE1-9300-8E45-BE3D-EC0CEB39D99F}"/>
              </a:ext>
            </a:extLst>
          </p:cNvPr>
          <p:cNvSpPr txBox="1"/>
          <p:nvPr/>
        </p:nvSpPr>
        <p:spPr>
          <a:xfrm>
            <a:off x="6890624" y="291317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1FF7-7DC1-7040-B249-2228D74AE113}"/>
              </a:ext>
            </a:extLst>
          </p:cNvPr>
          <p:cNvSpPr txBox="1"/>
          <p:nvPr/>
        </p:nvSpPr>
        <p:spPr>
          <a:xfrm>
            <a:off x="5016168" y="2913172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OVSDB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3FC839-DC71-204E-8774-E41B1C9736E3}"/>
              </a:ext>
            </a:extLst>
          </p:cNvPr>
          <p:cNvCxnSpPr>
            <a:cxnSpLocks/>
          </p:cNvCxnSpPr>
          <p:nvPr/>
        </p:nvCxnSpPr>
        <p:spPr>
          <a:xfrm>
            <a:off x="3993268" y="4723645"/>
            <a:ext cx="5104431" cy="0"/>
          </a:xfrm>
          <a:prstGeom prst="straightConnector1">
            <a:avLst/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B872FB-0F4B-CA4D-A9C9-18003A1484FC}"/>
              </a:ext>
            </a:extLst>
          </p:cNvPr>
          <p:cNvCxnSpPr/>
          <p:nvPr/>
        </p:nvCxnSpPr>
        <p:spPr>
          <a:xfrm flipV="1">
            <a:off x="3993268" y="4120587"/>
            <a:ext cx="2897356" cy="381965"/>
          </a:xfrm>
          <a:prstGeom prst="bentConnector3">
            <a:avLst>
              <a:gd name="adj1" fmla="val 96740"/>
            </a:avLst>
          </a:prstGeom>
          <a:ln w="12700">
            <a:solidFill>
              <a:srgbClr val="4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18EF0B5-96D4-574D-8E20-DDC6DB46A7B2}"/>
              </a:ext>
            </a:extLst>
          </p:cNvPr>
          <p:cNvCxnSpPr>
            <a:cxnSpLocks/>
          </p:cNvCxnSpPr>
          <p:nvPr/>
        </p:nvCxnSpPr>
        <p:spPr>
          <a:xfrm>
            <a:off x="6890624" y="4120587"/>
            <a:ext cx="2207075" cy="381965"/>
          </a:xfrm>
          <a:prstGeom prst="bentConnector3">
            <a:avLst>
              <a:gd name="adj1" fmla="val 67555"/>
            </a:avLst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41711D-9227-F746-BC1D-78469625D63E}"/>
              </a:ext>
            </a:extLst>
          </p:cNvPr>
          <p:cNvSpPr txBox="1"/>
          <p:nvPr/>
        </p:nvSpPr>
        <p:spPr>
          <a:xfrm>
            <a:off x="2904350" y="4323134"/>
            <a:ext cx="113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First Packet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D97A89-5254-7E4F-8DDB-E3EF4A32D39A}"/>
              </a:ext>
            </a:extLst>
          </p:cNvPr>
          <p:cNvSpPr txBox="1"/>
          <p:nvPr/>
        </p:nvSpPr>
        <p:spPr>
          <a:xfrm>
            <a:off x="2197747" y="4560088"/>
            <a:ext cx="183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Subsequent Packets</a:t>
            </a:r>
          </a:p>
        </p:txBody>
      </p:sp>
    </p:spTree>
    <p:extLst>
      <p:ext uri="{BB962C8B-B14F-4D97-AF65-F5344CB8AC3E}">
        <p14:creationId xmlns:p14="http://schemas.microsoft.com/office/powerpoint/2010/main" val="1724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73;p153">
            <a:extLst>
              <a:ext uri="{FF2B5EF4-FFF2-40B4-BE49-F238E27FC236}">
                <a16:creationId xmlns:a16="http://schemas.microsoft.com/office/drawing/2014/main" id="{004F3812-94B2-144E-A87A-BC2225CBA639}"/>
              </a:ext>
            </a:extLst>
          </p:cNvPr>
          <p:cNvSpPr/>
          <p:nvPr/>
        </p:nvSpPr>
        <p:spPr>
          <a:xfrm>
            <a:off x="4971868" y="645426"/>
            <a:ext cx="425732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473;p153">
            <a:extLst>
              <a:ext uri="{FF2B5EF4-FFF2-40B4-BE49-F238E27FC236}">
                <a16:creationId xmlns:a16="http://schemas.microsoft.com/office/drawing/2014/main" id="{3E33A73D-C00A-D548-8799-837D24AD3036}"/>
              </a:ext>
            </a:extLst>
          </p:cNvPr>
          <p:cNvSpPr/>
          <p:nvPr/>
        </p:nvSpPr>
        <p:spPr>
          <a:xfrm>
            <a:off x="773626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Google Shape;1473;p153">
            <a:extLst>
              <a:ext uri="{FF2B5EF4-FFF2-40B4-BE49-F238E27FC236}">
                <a16:creationId xmlns:a16="http://schemas.microsoft.com/office/drawing/2014/main" id="{1D5E7FBC-8926-244F-9BA0-02356850EC60}"/>
              </a:ext>
            </a:extLst>
          </p:cNvPr>
          <p:cNvSpPr/>
          <p:nvPr/>
        </p:nvSpPr>
        <p:spPr>
          <a:xfrm>
            <a:off x="450908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453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595296" y="4181599"/>
            <a:ext cx="3184162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>
            <a:cxnSpLocks/>
          </p:cNvCxnSpPr>
          <p:nvPr/>
        </p:nvCxnSpPr>
        <p:spPr>
          <a:xfrm>
            <a:off x="5595685" y="4180930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8789173" y="4177765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73092"/>
            <a:ext cx="3115338" cy="318089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sz="1400" dirty="0"/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Cloud Management System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4996015" y="1506783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098264"/>
            <a:ext cx="3115339" cy="398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OVN-</a:t>
            </a:r>
            <a:r>
              <a:rPr lang="en-US" dirty="0" err="1"/>
              <a:t>northd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903041"/>
            <a:ext cx="3115339" cy="40051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OVN/CMS Plugin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391181"/>
            <a:ext cx="0" cy="5118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1303560"/>
            <a:ext cx="0" cy="794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E497A31-2EEC-914C-8765-A3F420B674D5}"/>
              </a:ext>
            </a:extLst>
          </p:cNvPr>
          <p:cNvGrpSpPr/>
          <p:nvPr/>
        </p:nvGrpSpPr>
        <p:grpSpPr>
          <a:xfrm>
            <a:off x="4715909" y="4893094"/>
            <a:ext cx="4868683" cy="888269"/>
            <a:chOff x="3070382" y="4513246"/>
            <a:chExt cx="4868683" cy="8882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AD6EB09-4358-2E47-8E57-20CFAA05E2A0}"/>
                </a:ext>
              </a:extLst>
            </p:cNvPr>
            <p:cNvSpPr/>
            <p:nvPr/>
          </p:nvSpPr>
          <p:spPr>
            <a:xfrm>
              <a:off x="3070382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0187C8-0594-B94C-A009-D5170538D1A5}"/>
                </a:ext>
              </a:extLst>
            </p:cNvPr>
            <p:cNvSpPr/>
            <p:nvPr/>
          </p:nvSpPr>
          <p:spPr>
            <a:xfrm>
              <a:off x="6283931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A5F023-DC03-6A4B-B41F-90EB32F027E0}"/>
                </a:ext>
              </a:extLst>
            </p:cNvPr>
            <p:cNvSpPr/>
            <p:nvPr/>
          </p:nvSpPr>
          <p:spPr>
            <a:xfrm>
              <a:off x="307038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E3AA40B-8E71-3443-A545-A9A77C665FB7}"/>
                </a:ext>
              </a:extLst>
            </p:cNvPr>
            <p:cNvSpPr/>
            <p:nvPr/>
          </p:nvSpPr>
          <p:spPr>
            <a:xfrm>
              <a:off x="628393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7A5C0EB2-69BD-214F-A13C-079AFF7A9B51}"/>
              </a:ext>
            </a:extLst>
          </p:cNvPr>
          <p:cNvSpPr/>
          <p:nvPr/>
        </p:nvSpPr>
        <p:spPr>
          <a:xfrm>
            <a:off x="6298563" y="3224595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Southbound DB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7F8A0204-3C02-804C-902C-6DB3BD829B55}"/>
              </a:ext>
            </a:extLst>
          </p:cNvPr>
          <p:cNvSpPr/>
          <p:nvPr/>
        </p:nvSpPr>
        <p:spPr>
          <a:xfrm>
            <a:off x="6275607" y="1508784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Northbound DB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D9E424-C959-FB45-B88E-37FEC0BEB2F6}"/>
              </a:ext>
            </a:extLst>
          </p:cNvPr>
          <p:cNvCxnSpPr>
            <a:cxnSpLocks/>
          </p:cNvCxnSpPr>
          <p:nvPr/>
        </p:nvCxnSpPr>
        <p:spPr>
          <a:xfrm>
            <a:off x="7150250" y="2512948"/>
            <a:ext cx="3293" cy="71164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F92D3C-520B-BF4D-A4F5-D3C9CEB5A102}"/>
              </a:ext>
            </a:extLst>
          </p:cNvPr>
          <p:cNvSpPr txBox="1"/>
          <p:nvPr/>
        </p:nvSpPr>
        <p:spPr>
          <a:xfrm>
            <a:off x="6990736" y="5278522"/>
            <a:ext cx="5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52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88;p13">
            <a:extLst>
              <a:ext uri="{FF2B5EF4-FFF2-40B4-BE49-F238E27FC236}">
                <a16:creationId xmlns:a16="http://schemas.microsoft.com/office/drawing/2014/main" id="{99CBF68E-ADE0-6341-BC22-3891D0DC4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589168"/>
              </p:ext>
            </p:extLst>
          </p:nvPr>
        </p:nvGraphicFramePr>
        <p:xfrm>
          <a:off x="456128" y="503462"/>
          <a:ext cx="1714900" cy="62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Ports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89;p13">
            <a:extLst>
              <a:ext uri="{FF2B5EF4-FFF2-40B4-BE49-F238E27FC236}">
                <a16:creationId xmlns:a16="http://schemas.microsoft.com/office/drawing/2014/main" id="{1D388FF3-83D5-2A45-93CB-7FE53F213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8375"/>
              </p:ext>
            </p:extLst>
          </p:nvPr>
        </p:nvGraphicFramePr>
        <p:xfrm>
          <a:off x="456128" y="1646462"/>
          <a:ext cx="1714900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MAC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93;p13">
            <a:extLst>
              <a:ext uri="{FF2B5EF4-FFF2-40B4-BE49-F238E27FC236}">
                <a16:creationId xmlns:a16="http://schemas.microsoft.com/office/drawing/2014/main" id="{0C9FE285-9C39-8145-8D4C-90BD974D6EE2}"/>
              </a:ext>
            </a:extLst>
          </p:cNvPr>
          <p:cNvSpPr txBox="1"/>
          <p:nvPr/>
        </p:nvSpPr>
        <p:spPr>
          <a:xfrm>
            <a:off x="456128" y="217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Logical_Switch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C249337C-7DE3-2E4A-84DF-5DC3A600419C}"/>
              </a:ext>
            </a:extLst>
          </p:cNvPr>
          <p:cNvSpPr txBox="1"/>
          <p:nvPr/>
        </p:nvSpPr>
        <p:spPr>
          <a:xfrm>
            <a:off x="456128" y="136071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Logical_Port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Google Shape;110;p14">
            <a:extLst>
              <a:ext uri="{FF2B5EF4-FFF2-40B4-BE49-F238E27FC236}">
                <a16:creationId xmlns:a16="http://schemas.microsoft.com/office/drawing/2014/main" id="{E2B1A86C-259A-064F-9D89-B82E22C0C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639074"/>
              </p:ext>
            </p:extLst>
          </p:nvPr>
        </p:nvGraphicFramePr>
        <p:xfrm>
          <a:off x="1950457" y="3150681"/>
          <a:ext cx="6095975" cy="11278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Datapath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Action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LS1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eth.dst = AA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BB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LP2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LS1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eth.dst</a:t>
                      </a:r>
                      <a:r>
                        <a:rPr lang="en" sz="1400" u="none" strike="noStrike" cap="none" dirty="0"/>
                        <a:t> = &lt;broadcast&gt;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LP1,LP2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B80B21C2-CA6A-B14E-8D4A-2DBAB48D65F3}"/>
              </a:ext>
            </a:extLst>
          </p:cNvPr>
          <p:cNvSpPr txBox="1"/>
          <p:nvPr/>
        </p:nvSpPr>
        <p:spPr>
          <a:xfrm>
            <a:off x="4140970" y="2795042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Logical_Flows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Google Shape;108;p14">
            <a:extLst>
              <a:ext uri="{FF2B5EF4-FFF2-40B4-BE49-F238E27FC236}">
                <a16:creationId xmlns:a16="http://schemas.microsoft.com/office/drawing/2014/main" id="{C0589A10-7D06-3448-9536-E23B2B899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723493"/>
              </p:ext>
            </p:extLst>
          </p:nvPr>
        </p:nvGraphicFramePr>
        <p:xfrm>
          <a:off x="4093028" y="503462"/>
          <a:ext cx="5487468" cy="857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Encap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IP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10.0.0.10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HV2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Geneve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oogle Shape;109;p14">
            <a:extLst>
              <a:ext uri="{FF2B5EF4-FFF2-40B4-BE49-F238E27FC236}">
                <a16:creationId xmlns:a16="http://schemas.microsoft.com/office/drawing/2014/main" id="{C465AF09-4A9B-6647-889C-9C37170E0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12090"/>
              </p:ext>
            </p:extLst>
          </p:nvPr>
        </p:nvGraphicFramePr>
        <p:xfrm>
          <a:off x="4093026" y="1749332"/>
          <a:ext cx="5487446" cy="8534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Chassis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LP1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HV1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LP2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tx1"/>
                          </a:solidFill>
                        </a:rPr>
                        <a:t>HV2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Google Shape;110;p14">
            <a:extLst>
              <a:ext uri="{FF2B5EF4-FFF2-40B4-BE49-F238E27FC236}">
                <a16:creationId xmlns:a16="http://schemas.microsoft.com/office/drawing/2014/main" id="{434687E1-A628-E84A-9132-A4B05CC6D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877208"/>
              </p:ext>
            </p:extLst>
          </p:nvPr>
        </p:nvGraphicFramePr>
        <p:xfrm>
          <a:off x="1950457" y="5182049"/>
          <a:ext cx="6095976" cy="845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9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Match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Encap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 err="1"/>
                        <a:t>Dest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AA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10.0.0.10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u="none" strike="noStrike" cap="none" dirty="0" err="1"/>
                        <a:t>eth.dst</a:t>
                      </a:r>
                      <a:r>
                        <a:rPr lang="en-AU" sz="1400" u="none" strike="noStrike" cap="none" dirty="0"/>
                        <a:t> = BB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Geneve</a:t>
                      </a:r>
                      <a:endParaRPr sz="1400" u="none" strike="noStrike" cap="none" dirty="0"/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10.0.0.11</a:t>
                      </a:r>
                    </a:p>
                  </a:txBody>
                  <a:tcPr marL="68600" marR="68600" marT="34300" marB="343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94065"/>
                  </a:ext>
                </a:extLst>
              </a:tr>
            </a:tbl>
          </a:graphicData>
        </a:graphic>
      </p:graphicFrame>
      <p:sp>
        <p:nvSpPr>
          <p:cNvPr id="12" name="Google Shape;93;p13">
            <a:extLst>
              <a:ext uri="{FF2B5EF4-FFF2-40B4-BE49-F238E27FC236}">
                <a16:creationId xmlns:a16="http://schemas.microsoft.com/office/drawing/2014/main" id="{69B3DAA7-9B53-C042-A5D2-5E8CE006533B}"/>
              </a:ext>
            </a:extLst>
          </p:cNvPr>
          <p:cNvSpPr txBox="1"/>
          <p:nvPr/>
        </p:nvSpPr>
        <p:spPr>
          <a:xfrm>
            <a:off x="5370518" y="11875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Chassis (Physical Network)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3;p13">
            <a:extLst>
              <a:ext uri="{FF2B5EF4-FFF2-40B4-BE49-F238E27FC236}">
                <a16:creationId xmlns:a16="http://schemas.microsoft.com/office/drawing/2014/main" id="{D4A3B753-5833-4043-A34A-1D0273191651}"/>
              </a:ext>
            </a:extLst>
          </p:cNvPr>
          <p:cNvSpPr txBox="1"/>
          <p:nvPr/>
        </p:nvSpPr>
        <p:spPr>
          <a:xfrm>
            <a:off x="5370518" y="1424132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Port_Binding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2754E8C-71E0-5E42-8E56-AEE188668299}"/>
              </a:ext>
            </a:extLst>
          </p:cNvPr>
          <p:cNvSpPr txBox="1"/>
          <p:nvPr/>
        </p:nvSpPr>
        <p:spPr>
          <a:xfrm>
            <a:off x="3863358" y="4826410"/>
            <a:ext cx="2675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Flows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9D9D6A-A7D2-E546-868C-8D2374DA566B}"/>
              </a:ext>
            </a:extLst>
          </p:cNvPr>
          <p:cNvCxnSpPr/>
          <p:nvPr/>
        </p:nvCxnSpPr>
        <p:spPr>
          <a:xfrm>
            <a:off x="938151" y="4585011"/>
            <a:ext cx="99396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3E7D21E1-F0B6-274A-BE2F-11EE39D12E31}"/>
              </a:ext>
            </a:extLst>
          </p:cNvPr>
          <p:cNvSpPr txBox="1"/>
          <p:nvPr/>
        </p:nvSpPr>
        <p:spPr>
          <a:xfrm>
            <a:off x="8913003" y="3987974"/>
            <a:ext cx="1714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Tables in </a:t>
            </a:r>
            <a:r>
              <a:rPr lang="en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ovn-sb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p13">
            <a:extLst>
              <a:ext uri="{FF2B5EF4-FFF2-40B4-BE49-F238E27FC236}">
                <a16:creationId xmlns:a16="http://schemas.microsoft.com/office/drawing/2014/main" id="{1A30F9E1-52E0-D64D-9B27-FBEDB8EEE400}"/>
              </a:ext>
            </a:extLst>
          </p:cNvPr>
          <p:cNvSpPr txBox="1"/>
          <p:nvPr/>
        </p:nvSpPr>
        <p:spPr>
          <a:xfrm>
            <a:off x="8913003" y="5175890"/>
            <a:ext cx="1648225" cy="68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Flows computed</a:t>
            </a:r>
            <a:b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individual hypervisors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2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80278</TotalTime>
  <Words>1858</Words>
  <Application>Microsoft Macintosh PowerPoint</Application>
  <PresentationFormat>Widescreen</PresentationFormat>
  <Paragraphs>1096</Paragraphs>
  <Slides>52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303</cp:revision>
  <cp:lastPrinted>2021-07-02T05:16:14Z</cp:lastPrinted>
  <dcterms:created xsi:type="dcterms:W3CDTF">2019-12-10T16:47:01Z</dcterms:created>
  <dcterms:modified xsi:type="dcterms:W3CDTF">2021-07-02T05:38:15Z</dcterms:modified>
</cp:coreProperties>
</file>